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02795B0D-ACD9-47F6-AC15-8867985BA8E1}"/>
    <pc:docChg chg="undo custSel addSld delSld modSld">
      <pc:chgData name="Pınar Bayram" userId="9b6000a12e2a2afc" providerId="LiveId" clId="{02795B0D-ACD9-47F6-AC15-8867985BA8E1}" dt="2024-06-12T11:07:55.705" v="9" actId="1076"/>
      <pc:docMkLst>
        <pc:docMk/>
      </pc:docMkLst>
      <pc:sldChg chg="modSp mod">
        <pc:chgData name="Pınar Bayram" userId="9b6000a12e2a2afc" providerId="LiveId" clId="{02795B0D-ACD9-47F6-AC15-8867985BA8E1}" dt="2024-06-12T11:07:55.705" v="9" actId="1076"/>
        <pc:sldMkLst>
          <pc:docMk/>
          <pc:sldMk cId="823547467" sldId="266"/>
        </pc:sldMkLst>
        <pc:spChg chg="mod">
          <ac:chgData name="Pınar Bayram" userId="9b6000a12e2a2afc" providerId="LiveId" clId="{02795B0D-ACD9-47F6-AC15-8867985BA8E1}" dt="2024-06-12T11:07:55.705" v="9" actId="1076"/>
          <ac:spMkLst>
            <pc:docMk/>
            <pc:sldMk cId="823547467" sldId="266"/>
            <ac:spMk id="10" creationId="{B3BEF7DA-9D2F-97FF-47B8-0010F8D1DAFE}"/>
          </ac:spMkLst>
        </pc:spChg>
        <pc:picChg chg="mod">
          <ac:chgData name="Pınar Bayram" userId="9b6000a12e2a2afc" providerId="LiveId" clId="{02795B0D-ACD9-47F6-AC15-8867985BA8E1}" dt="2024-06-12T11:07:54.444" v="8" actId="14826"/>
          <ac:picMkLst>
            <pc:docMk/>
            <pc:sldMk cId="823547467" sldId="266"/>
            <ac:picMk id="4" creationId="{9933386E-C1A7-2BB5-C61F-715E74656BD1}"/>
          </ac:picMkLst>
        </pc:picChg>
      </pc:sldChg>
      <pc:sldChg chg="addSp new del">
        <pc:chgData name="Pınar Bayram" userId="9b6000a12e2a2afc" providerId="LiveId" clId="{02795B0D-ACD9-47F6-AC15-8867985BA8E1}" dt="2024-05-30T16:04:32.746" v="3" actId="2696"/>
        <pc:sldMkLst>
          <pc:docMk/>
          <pc:sldMk cId="1933725978" sldId="267"/>
        </pc:sldMkLst>
        <pc:picChg chg="add">
          <ac:chgData name="Pınar Bayram" userId="9b6000a12e2a2afc" providerId="LiveId" clId="{02795B0D-ACD9-47F6-AC15-8867985BA8E1}" dt="2024-05-30T16:04:17.757" v="1"/>
          <ac:picMkLst>
            <pc:docMk/>
            <pc:sldMk cId="1933725978" sldId="267"/>
            <ac:picMk id="2" creationId="{2061D79F-48FF-720E-6D5B-7E475CE23962}"/>
          </ac:picMkLst>
        </pc:picChg>
      </pc:sldChg>
      <pc:sldChg chg="add">
        <pc:chgData name="Pınar Bayram" userId="9b6000a12e2a2afc" providerId="LiveId" clId="{02795B0D-ACD9-47F6-AC15-8867985BA8E1}" dt="2024-05-30T16:04:24.491" v="2"/>
        <pc:sldMkLst>
          <pc:docMk/>
          <pc:sldMk cId="39478941" sldId="268"/>
        </pc:sldMkLst>
      </pc:sldChg>
    </pc:docChg>
  </pc:docChgLst>
  <pc:docChgLst>
    <pc:chgData name="Pınar Bayram" userId="9b6000a12e2a2afc" providerId="LiveId" clId="{1FA41800-221E-4D1C-873D-7549792509FE}"/>
    <pc:docChg chg="modSld">
      <pc:chgData name="Pınar Bayram" userId="9b6000a12e2a2afc" providerId="LiveId" clId="{1FA41800-221E-4D1C-873D-7549792509FE}" dt="2024-07-22T05:55:38.178" v="29" actId="20577"/>
      <pc:docMkLst>
        <pc:docMk/>
      </pc:docMkLst>
      <pc:sldChg chg="modSp mod">
        <pc:chgData name="Pınar Bayram" userId="9b6000a12e2a2afc" providerId="LiveId" clId="{1FA41800-221E-4D1C-873D-7549792509FE}" dt="2024-07-22T05:55:38.178" v="29" actId="20577"/>
        <pc:sldMkLst>
          <pc:docMk/>
          <pc:sldMk cId="39478941" sldId="268"/>
        </pc:sldMkLst>
        <pc:spChg chg="mod">
          <ac:chgData name="Pınar Bayram" userId="9b6000a12e2a2afc" providerId="LiveId" clId="{1FA41800-221E-4D1C-873D-7549792509FE}" dt="2024-07-22T05:55:38.178" v="29" actId="20577"/>
          <ac:spMkLst>
            <pc:docMk/>
            <pc:sldMk cId="39478941" sldId="268"/>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EEF697-7F31-AF10-FFF4-5820F60AE2D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10D4CA6-5BAA-8280-0DDF-78DA97D7E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1B39F05-DF02-A0BD-D530-36A141E4D31E}"/>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078819BE-54E4-7E3E-27AF-E05914A200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565ADB-85D6-ABDB-67EC-77F3FC590F6A}"/>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18959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D9629D-60A6-D5C4-823E-C67D7B0708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2C63444-1262-0A6D-7EE0-9E345BCE6D1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61365C-8FF8-9359-58F8-65270D35BD3B}"/>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936F80D1-A071-893B-A8DE-45787ABAF2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DDB44B-4DBC-57C5-23F1-E7911B9A9D58}"/>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7993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D70150F-0560-69C5-FFCB-8B3BDB8F16A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EEE8D6B-585A-AD65-FE46-A766DF01E7A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9F48AA-834B-6662-F24C-8E8DE76104EF}"/>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68D33BC3-78F0-F6CA-4BD9-954A5808BE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7581BF-FBBF-B630-479B-0C18CA746A85}"/>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80767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18985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94529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66378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FD729-B21E-477E-B267-EDADB899BFC2}"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72508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FD729-B21E-477E-B267-EDADB899BFC2}" type="datetimeFigureOut">
              <a:rPr lang="en-GB" smtClean="0"/>
              <a:t>22/07/2024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96910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FD729-B21E-477E-B267-EDADB899BFC2}" type="datetimeFigureOut">
              <a:rPr lang="en-GB" smtClean="0"/>
              <a:t>22/07/2024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419642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FD729-B21E-477E-B267-EDADB899BFC2}" type="datetimeFigureOut">
              <a:rPr lang="en-GB" smtClean="0"/>
              <a:t>22/07/2024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143018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FD729-B21E-477E-B267-EDADB899BFC2}"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83510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06975-FE93-E64F-F6C1-43159019DF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2C666B-D623-B462-E6B8-78CE37928B4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839DA9-1221-93FE-9D81-FD02CAA0F7CB}"/>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0D7F3CD4-342F-E747-3E7D-ADB2095FF8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BB5719-5872-CAC4-ACC1-8EB0C91B4F3F}"/>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284266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0FD729-B21E-477E-B267-EDADB899BFC2}"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993460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06411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655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359186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6372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760353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57733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33945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FE0AA-A1CA-2536-FDA2-FC0F6899CB8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41C3BCE-72E4-A0D8-DA0D-9F3A24CA1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1A238EF-1C7F-1164-DF2A-63CACAF814C3}"/>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5DE047F6-9316-3B13-9044-3BF0FDD905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D9429F-0390-FFCF-DE06-D46CAD2ABE44}"/>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55090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E6BF3-8C0B-05C0-3D11-DF6D3BCB35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DDCC4D-0CDA-E186-07B8-DF67000C40C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7473DFE-2E2B-F7EC-50A4-09F1EE29FE8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DD16073-96F9-D300-C639-E5CBB81E7C74}"/>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6" name="Alt Bilgi Yer Tutucusu 5">
            <a:extLst>
              <a:ext uri="{FF2B5EF4-FFF2-40B4-BE49-F238E27FC236}">
                <a16:creationId xmlns:a16="http://schemas.microsoft.com/office/drawing/2014/main" id="{C949159E-78C3-BF2A-F408-5CD811E99A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6F1EDE-F001-5BE6-D5D1-E8C2FAA548F1}"/>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60724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4B0F3D-2F02-F43E-A3C9-2295DF458B8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33BB75-F037-A295-B94F-A2F292C3E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7ECCA07-B4E1-83E7-B865-BEF46A30E9B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3F65D5A-EAB4-1B83-D9C2-F847EA920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ADF89A7-E52D-1E5A-7DD0-14C789A0E2B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12F142-D775-A8C2-4277-DA746B72C047}"/>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8" name="Alt Bilgi Yer Tutucusu 7">
            <a:extLst>
              <a:ext uri="{FF2B5EF4-FFF2-40B4-BE49-F238E27FC236}">
                <a16:creationId xmlns:a16="http://schemas.microsoft.com/office/drawing/2014/main" id="{C0302E8F-6F0F-DA0A-E5EB-CE4D3890643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DB057C7-5DD3-D7C8-0CE5-DAD4C5CC02B3}"/>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156661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E1752-4D2F-F3CC-A8D5-42C71C7A6D8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66492F6-0E7E-C836-87AC-A5093A0253B4}"/>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4" name="Alt Bilgi Yer Tutucusu 3">
            <a:extLst>
              <a:ext uri="{FF2B5EF4-FFF2-40B4-BE49-F238E27FC236}">
                <a16:creationId xmlns:a16="http://schemas.microsoft.com/office/drawing/2014/main" id="{5FA22337-E2B0-585F-E885-8DACBF673B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134EDCA-B24B-C3BC-DB49-86E6A074DE96}"/>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3062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6577B1-E14D-F583-63C4-303C2B5863F8}"/>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3" name="Alt Bilgi Yer Tutucusu 2">
            <a:extLst>
              <a:ext uri="{FF2B5EF4-FFF2-40B4-BE49-F238E27FC236}">
                <a16:creationId xmlns:a16="http://schemas.microsoft.com/office/drawing/2014/main" id="{835E52F5-AE6C-6FB9-3521-6A19CB3CEC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1608886-4D6F-E5DE-1CD3-10CDD07909E1}"/>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310830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0B0BE2-6AC4-0771-28FC-A64EBB62E56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3641E6F-44A2-0B7F-A034-A2AFD4F17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E117ABB-3C45-B48D-2E73-EBAD48064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297199-9D55-712B-8193-5BCFE8290AA0}"/>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6" name="Alt Bilgi Yer Tutucusu 5">
            <a:extLst>
              <a:ext uri="{FF2B5EF4-FFF2-40B4-BE49-F238E27FC236}">
                <a16:creationId xmlns:a16="http://schemas.microsoft.com/office/drawing/2014/main" id="{9EE9C9A9-5FCE-61D1-B8A4-42B3EB57A5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ADE8CCA-F9DA-8997-C9F6-3C1E23DFEA94}"/>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371525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3F43BB-9163-2FB6-52CA-957746DC41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731BC0A-429E-3928-5E43-1CFC26E9A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2BCE887-840B-FB1D-639F-6E4AD943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312BC8-0AC2-FDE7-EA2A-11EA33CDC22A}"/>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6" name="Alt Bilgi Yer Tutucusu 5">
            <a:extLst>
              <a:ext uri="{FF2B5EF4-FFF2-40B4-BE49-F238E27FC236}">
                <a16:creationId xmlns:a16="http://schemas.microsoft.com/office/drawing/2014/main" id="{5CA696AA-7D3E-A6EB-7A79-3C81824C8B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57C0BDB-6D2D-8B39-B082-F7B2B9C36BFC}"/>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178797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4ECBCDD-D537-1C21-0424-C94F414E4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801B806-93B3-9E74-2586-203B9784B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A77101B-E925-8B76-93BE-FD6BE25A7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8F774B16-CEA3-0493-ABF5-9CBAF0D52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EB32CB2-C2C5-7F5E-42B6-6EB816E7A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3039F-33EA-47DA-8444-563B6F30609D}" type="slidenum">
              <a:rPr lang="tr-TR" smtClean="0"/>
              <a:t>‹#›</a:t>
            </a:fld>
            <a:endParaRPr lang="tr-TR"/>
          </a:p>
        </p:txBody>
      </p:sp>
    </p:spTree>
    <p:extLst>
      <p:ext uri="{BB962C8B-B14F-4D97-AF65-F5344CB8AC3E}">
        <p14:creationId xmlns:p14="http://schemas.microsoft.com/office/powerpoint/2010/main" val="4394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0FD729-B21E-477E-B267-EDADB899BFC2}" type="datetimeFigureOut">
              <a:rPr lang="en-GB" smtClean="0"/>
              <a:t>22/07/2024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5752D3-E8EB-4191-9496-0697A07B3346}" type="slidenum">
              <a:rPr lang="en-GB" smtClean="0"/>
              <a:t>‹#›</a:t>
            </a:fld>
            <a:endParaRPr lang="en-GB"/>
          </a:p>
        </p:txBody>
      </p:sp>
    </p:spTree>
    <p:extLst>
      <p:ext uri="{BB962C8B-B14F-4D97-AF65-F5344CB8AC3E}">
        <p14:creationId xmlns:p14="http://schemas.microsoft.com/office/powerpoint/2010/main" val="420044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A868DE6-1306-11B2-ED10-7D34F26B1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6559"/>
          </a:xfrm>
          <a:prstGeom prst="rect">
            <a:avLst/>
          </a:prstGeom>
        </p:spPr>
      </p:pic>
      <p:pic>
        <p:nvPicPr>
          <p:cNvPr id="3" name="Resim 2">
            <a:extLst>
              <a:ext uri="{FF2B5EF4-FFF2-40B4-BE49-F238E27FC236}">
                <a16:creationId xmlns:a16="http://schemas.microsoft.com/office/drawing/2014/main" id="{EF85FAFE-C06B-737D-61D2-9483E34F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450" y="299866"/>
            <a:ext cx="3352800" cy="704088"/>
          </a:xfrm>
          <a:prstGeom prst="rect">
            <a:avLst/>
          </a:prstGeom>
        </p:spPr>
      </p:pic>
      <p:sp>
        <p:nvSpPr>
          <p:cNvPr id="4" name="Metin kutusu 3">
            <a:extLst>
              <a:ext uri="{FF2B5EF4-FFF2-40B4-BE49-F238E27FC236}">
                <a16:creationId xmlns:a16="http://schemas.microsoft.com/office/drawing/2014/main" id="{89B85BAE-6393-A902-A53F-813E9D985756}"/>
              </a:ext>
            </a:extLst>
          </p:cNvPr>
          <p:cNvSpPr txBox="1"/>
          <p:nvPr/>
        </p:nvSpPr>
        <p:spPr>
          <a:xfrm>
            <a:off x="3516198" y="5872473"/>
            <a:ext cx="5159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tr-TR" sz="1800" b="1" i="0" u="none" strike="noStrike" baseline="0" dirty="0">
                <a:solidFill>
                  <a:schemeClr val="bg1"/>
                </a:solidFill>
              </a:rPr>
              <a:t> ECA Project 2023-1-BG01-KA220-SCH-000160813 </a:t>
            </a:r>
            <a:endParaRPr lang="tr-TR" b="1" dirty="0">
              <a:solidFill>
                <a:schemeClr val="bg1"/>
              </a:solidFill>
            </a:endParaRPr>
          </a:p>
        </p:txBody>
      </p:sp>
      <p:pic>
        <p:nvPicPr>
          <p:cNvPr id="7" name="Resim 6">
            <a:extLst>
              <a:ext uri="{FF2B5EF4-FFF2-40B4-BE49-F238E27FC236}">
                <a16:creationId xmlns:a16="http://schemas.microsoft.com/office/drawing/2014/main" id="{67A3EDEB-8125-8116-B726-2E5EFFDBA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50" y="299866"/>
            <a:ext cx="1505968" cy="704088"/>
          </a:xfrm>
          <a:prstGeom prst="rect">
            <a:avLst/>
          </a:prstGeom>
        </p:spPr>
      </p:pic>
      <p:sp>
        <p:nvSpPr>
          <p:cNvPr id="2" name="Metin kutusu 1">
            <a:extLst>
              <a:ext uri="{FF2B5EF4-FFF2-40B4-BE49-F238E27FC236}">
                <a16:creationId xmlns:a16="http://schemas.microsoft.com/office/drawing/2014/main" id="{E2FE00AD-EA6B-F4F1-21BE-28C0B5602A35}"/>
              </a:ext>
            </a:extLst>
          </p:cNvPr>
          <p:cNvSpPr txBox="1"/>
          <p:nvPr/>
        </p:nvSpPr>
        <p:spPr>
          <a:xfrm>
            <a:off x="2879889" y="3075057"/>
            <a:ext cx="6432223" cy="7078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4000" b="1" dirty="0">
                <a:ln>
                  <a:solidFill>
                    <a:schemeClr val="bg1"/>
                  </a:solidFill>
                </a:ln>
                <a:solidFill>
                  <a:schemeClr val="bg1"/>
                </a:solidFill>
              </a:rPr>
              <a:t>GLOBAL WARMING CAUSES</a:t>
            </a:r>
          </a:p>
        </p:txBody>
      </p:sp>
    </p:spTree>
    <p:extLst>
      <p:ext uri="{BB962C8B-B14F-4D97-AF65-F5344CB8AC3E}">
        <p14:creationId xmlns:p14="http://schemas.microsoft.com/office/powerpoint/2010/main" val="49992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a:solidFill>
                  <a:srgbClr val="000000"/>
                </a:solidFill>
                <a:latin typeface="Calibri" panose="020F0502020204030204" pitchFamily="34" charset="0"/>
              </a:rPr>
              <a:t> Natural </a:t>
            </a:r>
            <a:r>
              <a:rPr lang="tr-TR" sz="2800" b="1" i="0" u="none" strike="noStrike" baseline="0" dirty="0" err="1">
                <a:solidFill>
                  <a:srgbClr val="000000"/>
                </a:solidFill>
                <a:latin typeface="Calibri" panose="020F0502020204030204" pitchFamily="34" charset="0"/>
              </a:rPr>
              <a:t>Gas</a:t>
            </a:r>
            <a:r>
              <a:rPr lang="tr-TR" sz="2800" b="1" i="0" u="none" strike="noStrike" baseline="0" dirty="0">
                <a:solidFill>
                  <a:srgbClr val="000000"/>
                </a:solidFill>
                <a:latin typeface="Calibri" panose="020F0502020204030204" pitchFamily="34" charset="0"/>
              </a:rPr>
              <a:t> </a:t>
            </a:r>
          </a:p>
        </p:txBody>
      </p:sp>
      <p:pic>
        <p:nvPicPr>
          <p:cNvPr id="7170" name="Picture 2" descr="Station for natural gas extraction as natural resource vector illustration">
            <a:extLst>
              <a:ext uri="{FF2B5EF4-FFF2-40B4-BE49-F238E27FC236}">
                <a16:creationId xmlns:a16="http://schemas.microsoft.com/office/drawing/2014/main" id="{833D6991-E2C3-E3C6-8D6F-0BB6848558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4" t="9902" r="5152" b="11793"/>
          <a:stretch/>
        </p:blipFill>
        <p:spPr bwMode="auto">
          <a:xfrm>
            <a:off x="3421930" y="1493503"/>
            <a:ext cx="5348140" cy="389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5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9196"/>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Oil</a:t>
            </a:r>
            <a:endParaRPr lang="tr-TR" sz="2800" b="1" i="0" u="none" strike="noStrike" baseline="0" dirty="0">
              <a:solidFill>
                <a:srgbClr val="000000"/>
              </a:solidFill>
              <a:latin typeface="Calibri" panose="020F0502020204030204" pitchFamily="34" charset="0"/>
            </a:endParaRPr>
          </a:p>
        </p:txBody>
      </p:sp>
      <p:pic>
        <p:nvPicPr>
          <p:cNvPr id="8194" name="Picture 2" descr="Realistic motor oil poster ads with editable text canister package splashes and drops of engine oil  illustration">
            <a:extLst>
              <a:ext uri="{FF2B5EF4-FFF2-40B4-BE49-F238E27FC236}">
                <a16:creationId xmlns:a16="http://schemas.microsoft.com/office/drawing/2014/main" id="{24DA7F14-D680-0018-C868-F63AF3FDE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561" y="1332448"/>
            <a:ext cx="3432878" cy="421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4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65" y="4608473"/>
            <a:ext cx="850367" cy="5252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18" y="4771689"/>
            <a:ext cx="1534554" cy="452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687" y="4347509"/>
            <a:ext cx="12319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678" y="132648"/>
            <a:ext cx="2693577" cy="565099"/>
          </a:xfrm>
          <a:prstGeom prst="rect">
            <a:avLst/>
          </a:prstGeom>
        </p:spPr>
      </p:pic>
      <p:sp>
        <p:nvSpPr>
          <p:cNvPr id="12" name="TextBox 11"/>
          <p:cNvSpPr txBox="1"/>
          <p:nvPr/>
        </p:nvSpPr>
        <p:spPr>
          <a:xfrm>
            <a:off x="3957470" y="5474352"/>
            <a:ext cx="2632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54A021">
                    <a:lumMod val="75000"/>
                  </a:srgbClr>
                </a:solidFill>
                <a:effectLst/>
                <a:uLnTx/>
                <a:uFillTx/>
                <a:latin typeface="Trebuchet MS" panose="020B0603020202020204"/>
                <a:ea typeface="+mn-ea"/>
                <a:cs typeface="+mn-cs"/>
              </a:rPr>
              <a:t>2023-1-BG01-KA220-SCH-000160813</a:t>
            </a:r>
            <a:endParaRPr kumimoji="0" lang="en-GB" sz="1200" b="0" i="0" u="none" strike="noStrike" kern="1200" cap="small" spc="0" normalizeH="0" baseline="0" noProof="0" dirty="0">
              <a:ln>
                <a:noFill/>
              </a:ln>
              <a:solidFill>
                <a:srgbClr val="54A021">
                  <a:lumMod val="75000"/>
                </a:srgbClr>
              </a:solidFill>
              <a:effectLst/>
              <a:uLnTx/>
              <a:uFillTx/>
              <a:latin typeface="Trebuchet MS" panose="020B0603020202020204"/>
              <a:ea typeface="+mn-ea"/>
              <a:cs typeface="+mn-cs"/>
            </a:endParaRPr>
          </a:p>
        </p:txBody>
      </p:sp>
      <p:sp>
        <p:nvSpPr>
          <p:cNvPr id="13" name="TextBox 12"/>
          <p:cNvSpPr txBox="1"/>
          <p:nvPr/>
        </p:nvSpPr>
        <p:spPr>
          <a:xfrm>
            <a:off x="3121892" y="1862148"/>
            <a:ext cx="52370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Module: </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Ecological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Sub-module:</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Environmental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Topic:</a:t>
            </a:r>
            <a:r>
              <a:rPr kumimoji="0" lang="en-GB"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Air</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and</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Climate</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(Global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warming</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Resource title:</a:t>
            </a:r>
            <a:r>
              <a:rPr kumimoji="0" lang="tr-TR" sz="1800" b="0" i="0" u="none" strike="noStrike" kern="1200" cap="none" spc="0" normalizeH="0" baseline="0" noProof="0">
                <a:ln>
                  <a:noFill/>
                </a:ln>
                <a:solidFill>
                  <a:srgbClr val="54A021">
                    <a:lumMod val="60000"/>
                    <a:lumOff val="40000"/>
                  </a:srgbClr>
                </a:solidFill>
                <a:effectLst/>
                <a:uLnTx/>
                <a:uFillTx/>
                <a:latin typeface="Trebuchet MS" panose="020B0603020202020204"/>
                <a:ea typeface="+mn-ea"/>
                <a:cs typeface="+mn-cs"/>
              </a:rPr>
              <a:t> </a:t>
            </a:r>
            <a:r>
              <a:rPr kumimoji="0" lang="tr-TR" sz="1800" b="0" i="0" u="none" strike="noStrike" kern="1200" cap="none" spc="0" normalizeH="0" baseline="0" noProof="0">
                <a:ln>
                  <a:noFill/>
                </a:ln>
                <a:solidFill>
                  <a:srgbClr val="0070C0"/>
                </a:solidFill>
                <a:effectLst/>
                <a:uLnTx/>
                <a:uFillTx/>
                <a:latin typeface="Trebuchet MS" panose="020B0603020202020204"/>
                <a:ea typeface="+mn-ea"/>
                <a:cs typeface="+mn-cs"/>
              </a:rPr>
              <a:t>Presentation</a:t>
            </a:r>
            <a:endPar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Credits:</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1" i="0" u="none" strike="noStrike" kern="1200" cap="none" spc="0" normalizeH="0" baseline="0" noProof="0" dirty="0">
                <a:ln>
                  <a:noFill/>
                </a:ln>
                <a:solidFill>
                  <a:srgbClr val="0070C0"/>
                </a:solidFill>
                <a:effectLst/>
                <a:uLnTx/>
                <a:uFillTx/>
                <a:latin typeface="Trebuchet MS" panose="020B0603020202020204"/>
                <a:ea typeface="+mn-ea"/>
                <a:cs typeface="+mn-cs"/>
              </a:rPr>
              <a:t>APDNE</a:t>
            </a:r>
            <a:endPar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2992582" y="5766168"/>
            <a:ext cx="45627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rPr>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rPr>
              <a:t>Funded by the European Union. Views and opinions expressed are however those of the author(s) only and do not necessarily reflect those of the European Union or the European Education and Culture Executive Agency (EACEA). </a:t>
            </a:r>
            <a:r>
              <a:rPr kumimoji="0" lang="en-GB" sz="1100" b="0" i="0" u="none" strike="noStrike" kern="1200" cap="none" spc="0" normalizeH="0" baseline="0" noProof="0">
                <a:ln>
                  <a:noFill/>
                </a:ln>
                <a:solidFill>
                  <a:prstClr val="black"/>
                </a:solidFill>
                <a:effectLst/>
                <a:uLnTx/>
                <a:uFillTx/>
                <a:latin typeface="Trebuchet MS" panose="020B0603020202020204"/>
                <a:ea typeface="+mn-ea"/>
                <a:cs typeface="+mn-cs"/>
              </a:rPr>
              <a:t>Neither the European Union nor EACEA can be held responsible for them.</a:t>
            </a:r>
            <a:endPar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53" y="132648"/>
            <a:ext cx="1874982" cy="8270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83" y="4544511"/>
            <a:ext cx="441960" cy="762000"/>
          </a:xfrm>
          <a:prstGeom prst="rect">
            <a:avLst/>
          </a:prstGeom>
        </p:spPr>
      </p:pic>
    </p:spTree>
    <p:extLst>
      <p:ext uri="{BB962C8B-B14F-4D97-AF65-F5344CB8AC3E}">
        <p14:creationId xmlns:p14="http://schemas.microsoft.com/office/powerpoint/2010/main" val="394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dirty="0" err="1"/>
              <a:t>Air</a:t>
            </a:r>
            <a:r>
              <a:rPr lang="tr-TR" sz="2800" b="1" dirty="0"/>
              <a:t> </a:t>
            </a:r>
            <a:r>
              <a:rPr lang="tr-TR" sz="2800" b="1" dirty="0" err="1"/>
              <a:t>Pollution</a:t>
            </a:r>
            <a:endParaRPr lang="tr-TR" sz="2800" b="1" dirty="0"/>
          </a:p>
        </p:txBody>
      </p:sp>
      <p:pic>
        <p:nvPicPr>
          <p:cNvPr id="4" name="Resim 3">
            <a:extLst>
              <a:ext uri="{FF2B5EF4-FFF2-40B4-BE49-F238E27FC236}">
                <a16:creationId xmlns:a16="http://schemas.microsoft.com/office/drawing/2014/main" id="{8394835F-CF90-CB45-78F0-DC32759BD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436" y="1586547"/>
            <a:ext cx="5975127" cy="3319620"/>
          </a:xfrm>
          <a:prstGeom prst="rect">
            <a:avLst/>
          </a:prstGeom>
        </p:spPr>
      </p:pic>
    </p:spTree>
    <p:extLst>
      <p:ext uri="{BB962C8B-B14F-4D97-AF65-F5344CB8AC3E}">
        <p14:creationId xmlns:p14="http://schemas.microsoft.com/office/powerpoint/2010/main" val="425559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Carbon</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dioxide</a:t>
            </a:r>
            <a:r>
              <a:rPr lang="tr-TR" sz="2800" b="1" i="0" u="none" strike="noStrike" baseline="0" dirty="0">
                <a:solidFill>
                  <a:srgbClr val="000000"/>
                </a:solidFill>
                <a:latin typeface="Calibri" panose="020F0502020204030204" pitchFamily="34" charset="0"/>
              </a:rPr>
              <a:t> </a:t>
            </a:r>
          </a:p>
        </p:txBody>
      </p:sp>
      <p:pic>
        <p:nvPicPr>
          <p:cNvPr id="5" name="Resim 4">
            <a:extLst>
              <a:ext uri="{FF2B5EF4-FFF2-40B4-BE49-F238E27FC236}">
                <a16:creationId xmlns:a16="http://schemas.microsoft.com/office/drawing/2014/main" id="{75EF3147-276D-E0C7-8B0A-7B2364F96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442" y="1593000"/>
            <a:ext cx="3672000" cy="3672000"/>
          </a:xfrm>
          <a:prstGeom prst="rect">
            <a:avLst/>
          </a:prstGeom>
        </p:spPr>
      </p:pic>
    </p:spTree>
    <p:extLst>
      <p:ext uri="{BB962C8B-B14F-4D97-AF65-F5344CB8AC3E}">
        <p14:creationId xmlns:p14="http://schemas.microsoft.com/office/powerpoint/2010/main" val="321849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7" y="5434017"/>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Coal</a:t>
            </a:r>
            <a:endParaRPr lang="tr-TR" sz="2800" b="1" i="0" u="none" strike="noStrike" baseline="0" dirty="0">
              <a:solidFill>
                <a:srgbClr val="000000"/>
              </a:solidFill>
              <a:latin typeface="Calibri" panose="020F0502020204030204" pitchFamily="34" charset="0"/>
            </a:endParaRPr>
          </a:p>
        </p:txBody>
      </p:sp>
      <p:pic>
        <p:nvPicPr>
          <p:cNvPr id="1026" name="Picture 2" descr="grill charcoal sack">
            <a:extLst>
              <a:ext uri="{FF2B5EF4-FFF2-40B4-BE49-F238E27FC236}">
                <a16:creationId xmlns:a16="http://schemas.microsoft.com/office/drawing/2014/main" id="{C23B63FA-65C7-F811-5D97-AE2EC89FB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137" y="1354137"/>
            <a:ext cx="4149725" cy="414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4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Deforestation</a:t>
            </a:r>
            <a:r>
              <a:rPr lang="tr-TR" sz="2800" b="1" i="0" u="none" strike="noStrike" baseline="0" dirty="0">
                <a:solidFill>
                  <a:srgbClr val="000000"/>
                </a:solidFill>
                <a:latin typeface="Calibri" panose="020F0502020204030204" pitchFamily="34" charset="0"/>
              </a:rPr>
              <a:t> </a:t>
            </a:r>
          </a:p>
        </p:txBody>
      </p:sp>
      <p:pic>
        <p:nvPicPr>
          <p:cNvPr id="2050" name="Picture 2" descr="Deforestation concept illustration">
            <a:extLst>
              <a:ext uri="{FF2B5EF4-FFF2-40B4-BE49-F238E27FC236}">
                <a16:creationId xmlns:a16="http://schemas.microsoft.com/office/drawing/2014/main" id="{D78D390E-4B6C-AAA7-F129-7FE050138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1443037"/>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68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1800" b="0"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Emission</a:t>
            </a:r>
            <a:r>
              <a:rPr lang="tr-TR" sz="1800" b="0" i="0" u="none" strike="noStrike" baseline="0" dirty="0">
                <a:solidFill>
                  <a:srgbClr val="000000"/>
                </a:solidFill>
                <a:latin typeface="Calibri" panose="020F0502020204030204" pitchFamily="34" charset="0"/>
              </a:rPr>
              <a:t> </a:t>
            </a:r>
            <a:r>
              <a:rPr lang="tr-TR" sz="2800" b="1" i="0" u="none" strike="noStrike" baseline="0" dirty="0">
                <a:solidFill>
                  <a:srgbClr val="000000"/>
                </a:solidFill>
                <a:latin typeface="Calibri" panose="020F0502020204030204" pitchFamily="34" charset="0"/>
              </a:rPr>
              <a:t> </a:t>
            </a:r>
          </a:p>
        </p:txBody>
      </p:sp>
      <p:pic>
        <p:nvPicPr>
          <p:cNvPr id="3074" name="Picture 2" descr="Concept Drawing Of Air Pollution">
            <a:extLst>
              <a:ext uri="{FF2B5EF4-FFF2-40B4-BE49-F238E27FC236}">
                <a16:creationId xmlns:a16="http://schemas.microsoft.com/office/drawing/2014/main" id="{CAEE2633-7F0A-951F-1B4B-3F92045D4C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740" b="64739"/>
          <a:stretch/>
        </p:blipFill>
        <p:spPr bwMode="auto">
          <a:xfrm>
            <a:off x="3524644" y="1769182"/>
            <a:ext cx="5142711" cy="334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66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460357"/>
            <a:ext cx="3658884" cy="523220"/>
          </a:xfrm>
          <a:prstGeom prst="rect">
            <a:avLst/>
          </a:prstGeom>
          <a:noFill/>
        </p:spPr>
        <p:txBody>
          <a:bodyPr wrap="square" rtlCol="0">
            <a:spAutoFit/>
          </a:bodyPr>
          <a:lstStyle/>
          <a:p>
            <a:pPr algn="ct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Fossil</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Fuel</a:t>
            </a:r>
            <a:r>
              <a:rPr lang="tr-TR" sz="2800" b="1" i="0" u="none" strike="noStrike" baseline="0" dirty="0">
                <a:solidFill>
                  <a:srgbClr val="000000"/>
                </a:solidFill>
                <a:latin typeface="Calibri" panose="020F0502020204030204" pitchFamily="34" charset="0"/>
              </a:rPr>
              <a:t>   </a:t>
            </a:r>
          </a:p>
        </p:txBody>
      </p:sp>
      <p:pic>
        <p:nvPicPr>
          <p:cNvPr id="4098" name="Picture 2" descr="World economy oil prices Shares of stock market indices are signaling tariffs Oil prices Trading on stock exchange Creative business investment concept Realistic 3d design vector illustration">
            <a:extLst>
              <a:ext uri="{FF2B5EF4-FFF2-40B4-BE49-F238E27FC236}">
                <a16:creationId xmlns:a16="http://schemas.microsoft.com/office/drawing/2014/main" id="{ECF4DB44-052E-880B-EDF9-EA95C8CAAE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08" t="35781" r="9436" b="4979"/>
          <a:stretch/>
        </p:blipFill>
        <p:spPr bwMode="auto">
          <a:xfrm>
            <a:off x="3368074" y="1397642"/>
            <a:ext cx="5455852" cy="406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1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7" y="5553236"/>
            <a:ext cx="3658884" cy="523220"/>
          </a:xfrm>
          <a:prstGeom prst="rect">
            <a:avLst/>
          </a:prstGeom>
          <a:noFill/>
        </p:spPr>
        <p:txBody>
          <a:bodyPr wrap="square" rtlCol="0">
            <a:spAutoFit/>
          </a:bodyPr>
          <a:lstStyle/>
          <a:p>
            <a:pPr algn="ct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Greenhouse</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Effect</a:t>
            </a:r>
            <a:endParaRPr lang="tr-TR" sz="2800" b="1" i="0" u="none" strike="noStrike" baseline="0" dirty="0">
              <a:solidFill>
                <a:srgbClr val="000000"/>
              </a:solidFill>
              <a:latin typeface="Calibri" panose="020F0502020204030204" pitchFamily="34" charset="0"/>
            </a:endParaRPr>
          </a:p>
        </p:txBody>
      </p:sp>
      <p:pic>
        <p:nvPicPr>
          <p:cNvPr id="5122" name="Picture 2" descr="Greenhouse effect and global warming">
            <a:extLst>
              <a:ext uri="{FF2B5EF4-FFF2-40B4-BE49-F238E27FC236}">
                <a16:creationId xmlns:a16="http://schemas.microsoft.com/office/drawing/2014/main" id="{0701A281-C601-D396-9DE0-9DD4E23DE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157" y="1348480"/>
            <a:ext cx="2913685" cy="418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99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480749"/>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CAUSES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Industrial</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Plant</a:t>
            </a:r>
            <a:endParaRPr lang="tr-TR" sz="2800" b="1" i="0" u="none" strike="noStrike" baseline="0" dirty="0">
              <a:solidFill>
                <a:srgbClr val="000000"/>
              </a:solidFill>
              <a:latin typeface="Calibri" panose="020F0502020204030204" pitchFamily="34" charset="0"/>
            </a:endParaRPr>
          </a:p>
        </p:txBody>
      </p:sp>
      <p:pic>
        <p:nvPicPr>
          <p:cNvPr id="6146" name="Picture 2" descr="Hand drawn flat illustration of power plant">
            <a:extLst>
              <a:ext uri="{FF2B5EF4-FFF2-40B4-BE49-F238E27FC236}">
                <a16:creationId xmlns:a16="http://schemas.microsoft.com/office/drawing/2014/main" id="{633E2025-50DB-24EB-E498-FB92EDC75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302" y="1545374"/>
            <a:ext cx="5655395" cy="376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81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101</TotalTime>
  <Words>147</Words>
  <Application>Microsoft Office PowerPoint</Application>
  <PresentationFormat>Geniş ekran</PresentationFormat>
  <Paragraphs>30</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12</vt:i4>
      </vt:variant>
    </vt:vector>
  </HeadingPairs>
  <TitlesOfParts>
    <vt:vector size="19" baseType="lpstr">
      <vt:lpstr>Arial</vt:lpstr>
      <vt:lpstr>Calibri</vt:lpstr>
      <vt:lpstr>Calibri Light</vt:lpstr>
      <vt:lpstr>Trebuchet MS</vt:lpstr>
      <vt:lpstr>Wingdings 3</vt:lpstr>
      <vt:lpstr>Office Teması</vt:lpstr>
      <vt:lpstr>Facet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Erdal ER</dc:creator>
  <cp:lastModifiedBy>Pınar Bayram</cp:lastModifiedBy>
  <cp:revision>38</cp:revision>
  <dcterms:created xsi:type="dcterms:W3CDTF">2024-05-29T14:25:35Z</dcterms:created>
  <dcterms:modified xsi:type="dcterms:W3CDTF">2024-07-22T05:55:40Z</dcterms:modified>
</cp:coreProperties>
</file>